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E3160-149C-9B2E-D3C7-AF44923AF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125BF-080F-40C4-7E48-C0FAC1B0A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D546D-EAAA-FF79-54BE-10C3F9D58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944C3-6161-0FE5-D81E-B5EB06ADE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015C8-7EF9-0A60-9601-29B542CF4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0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5A8C0-46D4-AADC-87A2-45A590A2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AE095-E532-DFF5-1B62-1CFBE7FDE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F0615-0C70-E48F-D69A-67FA2472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A8F83-3635-3E10-C2BB-530BDCEF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BEEAD-0E6A-0DCE-3F3B-5B6D77708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587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392811-8A62-AEA5-EA77-CE00F337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8A2551-0603-FEB2-CF47-8086BC144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8178B-86C6-CCEB-53F2-F8874AB21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DE23F-444A-D568-99EE-00072C7D2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FBA20-1BB9-25D9-24E0-BAB6BE72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71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C7A19-C1BD-EB8B-A066-4FAE2B5FE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7A26B-8446-D43D-9ACE-E5F3F4633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64867-42BD-8EC4-CF18-BB50706B8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3FAD4-9690-48DC-A063-FAE8A7A30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47025-8351-66EA-EF86-CA03F6282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349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D27FB-38D6-B3CC-5755-DFEE338E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5B85D-A67C-78A2-AA20-E9C08AC09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5C79A-BC44-B230-D563-CA718D8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C8D64-EBD1-3BF4-5D81-8F96ADE3C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13C9B-986E-AF27-8675-8667C8E7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891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A2D9F-8FB0-DCD2-0DFC-40D54FEAD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01ED8-956E-4187-DC73-0DF6F27B3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523317-827B-8025-AFEC-0B79B134DB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A5292-204A-B429-CFBF-23DE2DE97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EE16C2-8A47-E1D9-4A7E-F6CF7207A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51A4B-5784-89AB-5E82-634D2D529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50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CFCDF-9512-57B7-EE68-A627E613B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A6592-B98B-CF99-05E1-59B5FF70D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F80BA3-1453-578B-73E7-968254991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F40948-1E99-CE1A-2088-B39D67B814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7AB2F7-5549-1673-D846-1788E2CB70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A2814D-4D69-C9B1-3271-2474D98D3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6EE31C-F989-70EF-C7A8-44F1919B6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E46114-CAEB-143D-11D0-2286B744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93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B1805-36F2-5A43-5828-B14D5633D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3B641A-353C-A199-C743-1F5FEBAEA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D6F820-FF2F-2ADC-D4DC-76724E393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3D9BFC-F963-34F4-3C5A-4F9FBAA82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17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4AB0D2-59E3-7FF0-EB59-012C60F70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B7B82B-B113-3ED2-B1C9-4825DC5AE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8D4352-D2D8-EBE8-FE0B-3C3E52E99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48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DC647-5228-794A-C1A4-420290BC4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6B216-2594-EF7D-BD0B-FF5510A21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D598B-75E5-1CE7-A6BC-54509C361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580379-FB67-879F-66F8-227DFACF7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0233AD-F347-AED8-6A9D-6EF0F7F00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93649-ACAF-FE15-1EA8-658086C37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589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84FF2-AE19-BD81-20BD-0512E6C46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893409-892E-C728-378B-E2163361A4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D20E7-1AF9-E6AF-8401-59E1951C43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A54AB5-A1C6-CA2D-8B60-9BA7F38D0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08E66D-3C8D-61D6-645C-FB5828C9C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9A57C-51E6-7A35-FBD7-831C2AA3B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599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AB87D4-5497-9C01-E32C-14C97CE6F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101CF0-58D8-A6AB-CC9D-A43813E8E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CE13C-E483-E0AC-3E8C-A009A9CB25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6E5BF-7956-470F-994E-E504AB86997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F4380-B7F5-3D4F-4CB0-10CFEE8687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FB05A-0D92-AD96-CB1C-862AEA72BA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1573E-8A43-4E48-90DE-98276F1C3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398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3000">
              <a:schemeClr val="accent1">
                <a:lumMod val="5000"/>
                <a:lumOff val="95000"/>
              </a:schemeClr>
            </a:gs>
            <a:gs pos="47000">
              <a:schemeClr val="accent1">
                <a:lumMod val="45000"/>
                <a:lumOff val="55000"/>
              </a:schemeClr>
            </a:gs>
            <a:gs pos="7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descr="Glowing wavy fabric in morning">
            <a:extLst>
              <a:ext uri="{FF2B5EF4-FFF2-40B4-BE49-F238E27FC236}">
                <a16:creationId xmlns:a16="http://schemas.microsoft.com/office/drawing/2014/main" id="{EB17C641-8E84-AD60-722B-017EFB0347B2}"/>
              </a:ext>
            </a:extLst>
          </p:cNvPr>
          <p:cNvGrpSpPr/>
          <p:nvPr/>
        </p:nvGrpSpPr>
        <p:grpSpPr>
          <a:xfrm>
            <a:off x="4381501" y="260349"/>
            <a:ext cx="6572249" cy="2292351"/>
            <a:chOff x="4438650" y="755649"/>
            <a:chExt cx="6515100" cy="1930401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9CAF8D7E-AEC1-CDD6-E88F-71BD957E98AF}"/>
                </a:ext>
              </a:extLst>
            </p:cNvPr>
            <p:cNvSpPr/>
            <p:nvPr/>
          </p:nvSpPr>
          <p:spPr>
            <a:xfrm rot="16200000">
              <a:off x="89408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7AA5BDC8-9354-F8EF-CA18-214E1C25E876}"/>
                </a:ext>
              </a:extLst>
            </p:cNvPr>
            <p:cNvSpPr/>
            <p:nvPr/>
          </p:nvSpPr>
          <p:spPr>
            <a:xfrm rot="16200000">
              <a:off x="45212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B4651371-9CA7-5A42-9241-8254914590FE}"/>
                </a:ext>
              </a:extLst>
            </p:cNvPr>
            <p:cNvSpPr/>
            <p:nvPr/>
          </p:nvSpPr>
          <p:spPr>
            <a:xfrm rot="16200000">
              <a:off x="6731000" y="673099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 descr="Glowing wavy fabric in morning">
            <a:extLst>
              <a:ext uri="{FF2B5EF4-FFF2-40B4-BE49-F238E27FC236}">
                <a16:creationId xmlns:a16="http://schemas.microsoft.com/office/drawing/2014/main" id="{9EFEE0D4-FC08-22EF-0EA5-EAC3B81A0060}"/>
              </a:ext>
            </a:extLst>
          </p:cNvPr>
          <p:cNvGrpSpPr/>
          <p:nvPr/>
        </p:nvGrpSpPr>
        <p:grpSpPr>
          <a:xfrm>
            <a:off x="3418975" y="2165348"/>
            <a:ext cx="6477834" cy="2292350"/>
            <a:chOff x="4475916" y="755650"/>
            <a:chExt cx="6477834" cy="19304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A3EC871B-040B-03A7-D981-A4239E0D9143}"/>
                </a:ext>
              </a:extLst>
            </p:cNvPr>
            <p:cNvSpPr/>
            <p:nvPr/>
          </p:nvSpPr>
          <p:spPr>
            <a:xfrm rot="16200000">
              <a:off x="89408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77F0DD65-E8DA-4CBB-3803-7931E2F5C8E5}"/>
                </a:ext>
              </a:extLst>
            </p:cNvPr>
            <p:cNvSpPr/>
            <p:nvPr/>
          </p:nvSpPr>
          <p:spPr>
            <a:xfrm rot="16200000">
              <a:off x="4558466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CF7A99C6-3D5D-C690-A379-17A9A3DCA1BE}"/>
                </a:ext>
              </a:extLst>
            </p:cNvPr>
            <p:cNvSpPr/>
            <p:nvPr/>
          </p:nvSpPr>
          <p:spPr>
            <a:xfrm rot="16200000">
              <a:off x="6769268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 descr="Glowing wavy fabric in morning">
            <a:extLst>
              <a:ext uri="{FF2B5EF4-FFF2-40B4-BE49-F238E27FC236}">
                <a16:creationId xmlns:a16="http://schemas.microsoft.com/office/drawing/2014/main" id="{E83DCB88-191B-C60A-3750-968EDCB26204}"/>
              </a:ext>
            </a:extLst>
          </p:cNvPr>
          <p:cNvGrpSpPr/>
          <p:nvPr/>
        </p:nvGrpSpPr>
        <p:grpSpPr>
          <a:xfrm>
            <a:off x="4543759" y="4095751"/>
            <a:ext cx="6515100" cy="2051049"/>
            <a:chOff x="4438650" y="755649"/>
            <a:chExt cx="6515100" cy="1930401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6DFCA0F7-C467-812B-0FEA-901AB54987F8}"/>
                </a:ext>
              </a:extLst>
            </p:cNvPr>
            <p:cNvSpPr/>
            <p:nvPr/>
          </p:nvSpPr>
          <p:spPr>
            <a:xfrm rot="16200000">
              <a:off x="89408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871EC8EA-D748-4A31-FA13-1722E1784DCB}"/>
                </a:ext>
              </a:extLst>
            </p:cNvPr>
            <p:cNvSpPr/>
            <p:nvPr/>
          </p:nvSpPr>
          <p:spPr>
            <a:xfrm rot="16200000">
              <a:off x="45212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38B738C1-3B9F-04C0-2DC2-46FEFFE6749B}"/>
                </a:ext>
              </a:extLst>
            </p:cNvPr>
            <p:cNvSpPr/>
            <p:nvPr/>
          </p:nvSpPr>
          <p:spPr>
            <a:xfrm rot="16200000">
              <a:off x="6731000" y="673099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9F1067D-804E-4132-55F8-D292A6A1927C}"/>
              </a:ext>
            </a:extLst>
          </p:cNvPr>
          <p:cNvSpPr txBox="1"/>
          <p:nvPr/>
        </p:nvSpPr>
        <p:spPr>
          <a:xfrm>
            <a:off x="247580" y="2183367"/>
            <a:ext cx="25472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UI/UX Designer</a:t>
            </a:r>
          </a:p>
        </p:txBody>
      </p:sp>
      <p:grpSp>
        <p:nvGrpSpPr>
          <p:cNvPr id="2" name="Group 1" descr="Glowing wavy fabric in morning">
            <a:extLst>
              <a:ext uri="{FF2B5EF4-FFF2-40B4-BE49-F238E27FC236}">
                <a16:creationId xmlns:a16="http://schemas.microsoft.com/office/drawing/2014/main" id="{5B364671-939B-6C86-24ED-1CC596CE0AD7}"/>
              </a:ext>
            </a:extLst>
          </p:cNvPr>
          <p:cNvGrpSpPr/>
          <p:nvPr/>
        </p:nvGrpSpPr>
        <p:grpSpPr>
          <a:xfrm>
            <a:off x="4419601" y="260349"/>
            <a:ext cx="6572249" cy="2292351"/>
            <a:chOff x="4438650" y="755649"/>
            <a:chExt cx="6515100" cy="1930401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AE5F5194-CD82-E620-CA48-0733FF635F3E}"/>
                </a:ext>
              </a:extLst>
            </p:cNvPr>
            <p:cNvSpPr/>
            <p:nvPr/>
          </p:nvSpPr>
          <p:spPr>
            <a:xfrm rot="16200000">
              <a:off x="89408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ACBEE0A6-605B-5FAE-D426-DBC3CFEB5F7F}"/>
                </a:ext>
              </a:extLst>
            </p:cNvPr>
            <p:cNvSpPr/>
            <p:nvPr/>
          </p:nvSpPr>
          <p:spPr>
            <a:xfrm rot="16200000">
              <a:off x="45212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77CAD680-E6A8-9473-4FA5-0668B35A3F32}"/>
                </a:ext>
              </a:extLst>
            </p:cNvPr>
            <p:cNvSpPr/>
            <p:nvPr/>
          </p:nvSpPr>
          <p:spPr>
            <a:xfrm rot="16200000">
              <a:off x="6731000" y="673099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 descr="Glowing wavy fabric in morning">
            <a:extLst>
              <a:ext uri="{FF2B5EF4-FFF2-40B4-BE49-F238E27FC236}">
                <a16:creationId xmlns:a16="http://schemas.microsoft.com/office/drawing/2014/main" id="{F19D6788-644D-FD8B-DDDE-B5A742809515}"/>
              </a:ext>
            </a:extLst>
          </p:cNvPr>
          <p:cNvGrpSpPr/>
          <p:nvPr/>
        </p:nvGrpSpPr>
        <p:grpSpPr>
          <a:xfrm>
            <a:off x="3457075" y="2165348"/>
            <a:ext cx="6477834" cy="2292350"/>
            <a:chOff x="4475916" y="755650"/>
            <a:chExt cx="6477834" cy="19304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0" name="Hexagon 19">
              <a:extLst>
                <a:ext uri="{FF2B5EF4-FFF2-40B4-BE49-F238E27FC236}">
                  <a16:creationId xmlns:a16="http://schemas.microsoft.com/office/drawing/2014/main" id="{C6BB188F-3799-5FD9-C53C-840FB9DA843B}"/>
                </a:ext>
              </a:extLst>
            </p:cNvPr>
            <p:cNvSpPr/>
            <p:nvPr/>
          </p:nvSpPr>
          <p:spPr>
            <a:xfrm rot="16200000">
              <a:off x="89408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7881426C-E0AB-22ED-4E34-94E7BF2BEAA8}"/>
                </a:ext>
              </a:extLst>
            </p:cNvPr>
            <p:cNvSpPr/>
            <p:nvPr/>
          </p:nvSpPr>
          <p:spPr>
            <a:xfrm rot="16200000">
              <a:off x="4558466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FD35C87C-974B-1B78-621C-E7805767545B}"/>
                </a:ext>
              </a:extLst>
            </p:cNvPr>
            <p:cNvSpPr/>
            <p:nvPr/>
          </p:nvSpPr>
          <p:spPr>
            <a:xfrm rot="16200000">
              <a:off x="6769268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 descr="Glowing wavy fabric in morning">
            <a:extLst>
              <a:ext uri="{FF2B5EF4-FFF2-40B4-BE49-F238E27FC236}">
                <a16:creationId xmlns:a16="http://schemas.microsoft.com/office/drawing/2014/main" id="{DD73047E-C93A-372F-C208-06E039D2EE1C}"/>
              </a:ext>
            </a:extLst>
          </p:cNvPr>
          <p:cNvGrpSpPr/>
          <p:nvPr/>
        </p:nvGrpSpPr>
        <p:grpSpPr>
          <a:xfrm>
            <a:off x="4581859" y="4095751"/>
            <a:ext cx="6515100" cy="2051049"/>
            <a:chOff x="4438650" y="755649"/>
            <a:chExt cx="6515100" cy="1930401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4" name="Hexagon 23">
              <a:extLst>
                <a:ext uri="{FF2B5EF4-FFF2-40B4-BE49-F238E27FC236}">
                  <a16:creationId xmlns:a16="http://schemas.microsoft.com/office/drawing/2014/main" id="{73CDF671-1123-9DED-D5E5-43CBE9E7A10C}"/>
                </a:ext>
              </a:extLst>
            </p:cNvPr>
            <p:cNvSpPr/>
            <p:nvPr/>
          </p:nvSpPr>
          <p:spPr>
            <a:xfrm rot="16200000">
              <a:off x="89408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Hexagon 24">
              <a:extLst>
                <a:ext uri="{FF2B5EF4-FFF2-40B4-BE49-F238E27FC236}">
                  <a16:creationId xmlns:a16="http://schemas.microsoft.com/office/drawing/2014/main" id="{7B895C5A-3479-4D15-BD6B-78F04EDB4D30}"/>
                </a:ext>
              </a:extLst>
            </p:cNvPr>
            <p:cNvSpPr/>
            <p:nvPr/>
          </p:nvSpPr>
          <p:spPr>
            <a:xfrm rot="16200000">
              <a:off x="4521200" y="673100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F022A1FA-911E-6E81-8A37-0C76F0F195AB}"/>
                </a:ext>
              </a:extLst>
            </p:cNvPr>
            <p:cNvSpPr/>
            <p:nvPr/>
          </p:nvSpPr>
          <p:spPr>
            <a:xfrm rot="16200000">
              <a:off x="6731000" y="673099"/>
              <a:ext cx="1930400" cy="20955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6010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3D3170-717C-F7E0-E162-7922400AD8F6}"/>
              </a:ext>
            </a:extLst>
          </p:cNvPr>
          <p:cNvSpPr/>
          <p:nvPr/>
        </p:nvSpPr>
        <p:spPr>
          <a:xfrm>
            <a:off x="0" y="4735286"/>
            <a:ext cx="12192000" cy="2122714"/>
          </a:xfrm>
          <a:prstGeom prst="rect">
            <a:avLst/>
          </a:prstGeom>
          <a:gradFill>
            <a:gsLst>
              <a:gs pos="72000">
                <a:schemeClr val="accent1">
                  <a:lumMod val="5000"/>
                  <a:lumOff val="95000"/>
                  <a:alpha val="0"/>
                </a:schemeClr>
              </a:gs>
              <a:gs pos="3000">
                <a:schemeClr val="accent2">
                  <a:lumMod val="40000"/>
                  <a:lumOff val="60000"/>
                </a:schemeClr>
              </a:gs>
              <a:gs pos="86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000C76-7380-9336-8939-66A927B504D9}"/>
              </a:ext>
            </a:extLst>
          </p:cNvPr>
          <p:cNvSpPr txBox="1"/>
          <p:nvPr/>
        </p:nvSpPr>
        <p:spPr>
          <a:xfrm>
            <a:off x="1836057" y="5473477"/>
            <a:ext cx="8989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UI attracts users, UX keeps them coming back</a:t>
            </a:r>
          </a:p>
        </p:txBody>
      </p:sp>
    </p:spTree>
    <p:extLst>
      <p:ext uri="{BB962C8B-B14F-4D97-AF65-F5344CB8AC3E}">
        <p14:creationId xmlns:p14="http://schemas.microsoft.com/office/powerpoint/2010/main" val="3257784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3000">
              <a:schemeClr val="accent1">
                <a:lumMod val="5000"/>
                <a:lumOff val="95000"/>
              </a:schemeClr>
            </a:gs>
            <a:gs pos="47000">
              <a:schemeClr val="accent1">
                <a:lumMod val="45000"/>
                <a:lumOff val="55000"/>
              </a:schemeClr>
            </a:gs>
            <a:gs pos="75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 descr="Glowing wavy fabric in morning">
            <a:extLst>
              <a:ext uri="{FF2B5EF4-FFF2-40B4-BE49-F238E27FC236}">
                <a16:creationId xmlns:a16="http://schemas.microsoft.com/office/drawing/2014/main" id="{2C3504B8-09F6-5D19-C709-6D065BBE70F6}"/>
              </a:ext>
            </a:extLst>
          </p:cNvPr>
          <p:cNvGrpSpPr/>
          <p:nvPr/>
        </p:nvGrpSpPr>
        <p:grpSpPr>
          <a:xfrm>
            <a:off x="4371703" y="1078173"/>
            <a:ext cx="7687569" cy="3500380"/>
            <a:chOff x="4420688" y="1094501"/>
            <a:chExt cx="7687569" cy="350038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" name="Flowchart: Terminator 1">
              <a:extLst>
                <a:ext uri="{FF2B5EF4-FFF2-40B4-BE49-F238E27FC236}">
                  <a16:creationId xmlns:a16="http://schemas.microsoft.com/office/drawing/2014/main" id="{771DBB58-6EA9-8CD5-C283-967609AF6D82}"/>
                </a:ext>
              </a:extLst>
            </p:cNvPr>
            <p:cNvSpPr/>
            <p:nvPr/>
          </p:nvSpPr>
          <p:spPr>
            <a:xfrm rot="19725516">
              <a:off x="4420688" y="1094501"/>
              <a:ext cx="4976140" cy="762970"/>
            </a:xfrm>
            <a:prstGeom prst="flowChartTerminator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Flowchart: Terminator 2">
              <a:extLst>
                <a:ext uri="{FF2B5EF4-FFF2-40B4-BE49-F238E27FC236}">
                  <a16:creationId xmlns:a16="http://schemas.microsoft.com/office/drawing/2014/main" id="{340E9438-F849-6D5F-4310-7E23928D3420}"/>
                </a:ext>
              </a:extLst>
            </p:cNvPr>
            <p:cNvSpPr/>
            <p:nvPr/>
          </p:nvSpPr>
          <p:spPr>
            <a:xfrm rot="19725516">
              <a:off x="6020087" y="1274012"/>
              <a:ext cx="5018280" cy="1425183"/>
            </a:xfrm>
            <a:prstGeom prst="flowChartTerminator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lowchart: Terminator 3">
              <a:extLst>
                <a:ext uri="{FF2B5EF4-FFF2-40B4-BE49-F238E27FC236}">
                  <a16:creationId xmlns:a16="http://schemas.microsoft.com/office/drawing/2014/main" id="{DF50D4F8-2E5F-68D3-4C09-80B68B90E8C3}"/>
                </a:ext>
              </a:extLst>
            </p:cNvPr>
            <p:cNvSpPr/>
            <p:nvPr/>
          </p:nvSpPr>
          <p:spPr>
            <a:xfrm rot="19725516">
              <a:off x="8851308" y="2014598"/>
              <a:ext cx="2819115" cy="1079096"/>
            </a:xfrm>
            <a:prstGeom prst="flowChartTerminator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lowchart: Terminator 4">
              <a:extLst>
                <a:ext uri="{FF2B5EF4-FFF2-40B4-BE49-F238E27FC236}">
                  <a16:creationId xmlns:a16="http://schemas.microsoft.com/office/drawing/2014/main" id="{42C679D0-92C1-6F92-C6CE-CAA34C1B4385}"/>
                </a:ext>
              </a:extLst>
            </p:cNvPr>
            <p:cNvSpPr/>
            <p:nvPr/>
          </p:nvSpPr>
          <p:spPr>
            <a:xfrm rot="19725516">
              <a:off x="7701236" y="3150636"/>
              <a:ext cx="1377409" cy="983766"/>
            </a:xfrm>
            <a:prstGeom prst="flowChartTerminator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lowchart: Terminator 6">
              <a:extLst>
                <a:ext uri="{FF2B5EF4-FFF2-40B4-BE49-F238E27FC236}">
                  <a16:creationId xmlns:a16="http://schemas.microsoft.com/office/drawing/2014/main" id="{FF1320CF-6797-CF8A-3052-4EDC0914BD5C}"/>
                </a:ext>
              </a:extLst>
            </p:cNvPr>
            <p:cNvSpPr/>
            <p:nvPr/>
          </p:nvSpPr>
          <p:spPr>
            <a:xfrm rot="19725516">
              <a:off x="8484195" y="4018381"/>
              <a:ext cx="1326082" cy="576500"/>
            </a:xfrm>
            <a:prstGeom prst="flowChartTerminator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lowchart: Terminator 7">
              <a:extLst>
                <a:ext uri="{FF2B5EF4-FFF2-40B4-BE49-F238E27FC236}">
                  <a16:creationId xmlns:a16="http://schemas.microsoft.com/office/drawing/2014/main" id="{FEC36A47-6025-E66F-1D0F-41A0A64E1458}"/>
                </a:ext>
              </a:extLst>
            </p:cNvPr>
            <p:cNvSpPr/>
            <p:nvPr/>
          </p:nvSpPr>
          <p:spPr>
            <a:xfrm rot="19725516">
              <a:off x="9652762" y="3003956"/>
              <a:ext cx="2455495" cy="669582"/>
            </a:xfrm>
            <a:prstGeom prst="flowChartTerminator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50F51F3-33F8-B34D-1267-752C771C326F}"/>
              </a:ext>
            </a:extLst>
          </p:cNvPr>
          <p:cNvSpPr txBox="1"/>
          <p:nvPr/>
        </p:nvSpPr>
        <p:spPr>
          <a:xfrm>
            <a:off x="277583" y="3028502"/>
            <a:ext cx="491387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UI designs the look and feel, while UX ensures a seamless and enjoyable user experience.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387351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">
        <p:fade/>
      </p:transition>
    </mc:Choice>
    <mc:Fallback>
      <p:transition spd="med" advClick="0" advTm="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3000">
              <a:srgbClr val="C1D0EB"/>
            </a:gs>
            <a:gs pos="21000">
              <a:srgbClr val="D1DCF0"/>
            </a:gs>
            <a:gs pos="0">
              <a:schemeClr val="accent1">
                <a:lumMod val="5000"/>
                <a:lumOff val="95000"/>
              </a:schemeClr>
            </a:gs>
            <a:gs pos="65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750F51F3-33F8-B34D-1267-752C771C326F}"/>
              </a:ext>
            </a:extLst>
          </p:cNvPr>
          <p:cNvSpPr txBox="1"/>
          <p:nvPr/>
        </p:nvSpPr>
        <p:spPr>
          <a:xfrm>
            <a:off x="277583" y="3028502"/>
            <a:ext cx="491387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UI designs the look and feel, while UX ensures a seamless and enjoyable user experience.</a:t>
            </a:r>
            <a:endParaRPr lang="en-US" sz="36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47A40C6-F8A3-6462-FFB1-0A3827498456}"/>
              </a:ext>
            </a:extLst>
          </p:cNvPr>
          <p:cNvSpPr/>
          <p:nvPr/>
        </p:nvSpPr>
        <p:spPr>
          <a:xfrm>
            <a:off x="9874369" y="1943100"/>
            <a:ext cx="1399841" cy="1453243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DC4BCC8-37EE-10C8-E7F7-16EA2BE892F1}"/>
              </a:ext>
            </a:extLst>
          </p:cNvPr>
          <p:cNvSpPr/>
          <p:nvPr/>
        </p:nvSpPr>
        <p:spPr>
          <a:xfrm>
            <a:off x="9667385" y="3715992"/>
            <a:ext cx="967801" cy="93334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98A923F-6DF1-2E86-9B3B-4FFDDF9D04F2}"/>
              </a:ext>
            </a:extLst>
          </p:cNvPr>
          <p:cNvSpPr/>
          <p:nvPr/>
        </p:nvSpPr>
        <p:spPr>
          <a:xfrm>
            <a:off x="8582202" y="431086"/>
            <a:ext cx="918818" cy="104534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BA963C-62D6-5796-DEAD-AC28FA36D33B}"/>
              </a:ext>
            </a:extLst>
          </p:cNvPr>
          <p:cNvSpPr/>
          <p:nvPr/>
        </p:nvSpPr>
        <p:spPr>
          <a:xfrm>
            <a:off x="10098554" y="634041"/>
            <a:ext cx="951472" cy="936275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F655D5B-4B2E-983F-8A19-91A6488040DE}"/>
              </a:ext>
            </a:extLst>
          </p:cNvPr>
          <p:cNvSpPr/>
          <p:nvPr/>
        </p:nvSpPr>
        <p:spPr>
          <a:xfrm>
            <a:off x="7641770" y="4057426"/>
            <a:ext cx="1399841" cy="1183820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F57B2CE-20FC-6C31-F36D-CC3558CBDAE9}"/>
              </a:ext>
            </a:extLst>
          </p:cNvPr>
          <p:cNvSpPr/>
          <p:nvPr/>
        </p:nvSpPr>
        <p:spPr>
          <a:xfrm>
            <a:off x="10098554" y="632731"/>
            <a:ext cx="951472" cy="936275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AF96E32-A7CF-F552-4599-02AA54E12752}"/>
              </a:ext>
            </a:extLst>
          </p:cNvPr>
          <p:cNvSpPr/>
          <p:nvPr/>
        </p:nvSpPr>
        <p:spPr>
          <a:xfrm>
            <a:off x="8027031" y="1943100"/>
            <a:ext cx="1399841" cy="1453243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758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000">
        <p:fade/>
      </p:transition>
    </mc:Choice>
    <mc:Fallback>
      <p:transition spd="med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6" grpId="0" animBg="1"/>
      <p:bldP spid="10" grpId="0" animBg="1"/>
      <p:bldP spid="11" grpId="0" animBg="1"/>
      <p:bldP spid="16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47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</dc:creator>
  <cp:lastModifiedBy>STUDENT</cp:lastModifiedBy>
  <cp:revision>2</cp:revision>
  <dcterms:created xsi:type="dcterms:W3CDTF">2025-06-21T05:34:59Z</dcterms:created>
  <dcterms:modified xsi:type="dcterms:W3CDTF">2025-06-21T05:44:40Z</dcterms:modified>
</cp:coreProperties>
</file>

<file path=docProps/thumbnail.jpeg>
</file>